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66828720"/>
        <c:axId val="666821648"/>
        <c:axId val="0"/>
      </c:bar3DChart>
      <c:catAx>
        <c:axId val="666828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66821648"/>
        <c:crosses val="autoZero"/>
        <c:auto val="1"/>
        <c:lblAlgn val="ctr"/>
        <c:lblOffset val="100"/>
        <c:noMultiLvlLbl val="0"/>
      </c:catAx>
      <c:valAx>
        <c:axId val="666821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66828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184.4</c:v>
                </c:pt>
                <c:pt idx="1">
                  <c:v>120.5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7149.6</c:v>
                </c:pt>
                <c:pt idx="1">
                  <c:v>6380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1017</c:v>
                </c:pt>
                <c:pt idx="1">
                  <c:v>396.7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январь-август 2024г.</c:v>
                </c:pt>
                <c:pt idx="1">
                  <c:v>Факт по налоговым доходам за январь-август 2024г.</c:v>
                </c:pt>
                <c:pt idx="2">
                  <c:v>План по неналоговым доходам за январь-август 2024г.</c:v>
                </c:pt>
                <c:pt idx="3">
                  <c:v>Факт по неналоговым доходам за январь-август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828.1</c:v>
                </c:pt>
                <c:pt idx="1">
                  <c:v>1017</c:v>
                </c:pt>
                <c:pt idx="2">
                  <c:v>313.5</c:v>
                </c:pt>
                <c:pt idx="3">
                  <c:v>396.7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66824912"/>
        <c:axId val="666822192"/>
      </c:barChart>
      <c:catAx>
        <c:axId val="666824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6822192"/>
        <c:crosses val="autoZero"/>
        <c:auto val="1"/>
        <c:lblAlgn val="ctr"/>
        <c:lblOffset val="100"/>
        <c:noMultiLvlLbl val="0"/>
      </c:catAx>
      <c:valAx>
        <c:axId val="666822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6824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8065.7</c:v>
                </c:pt>
                <c:pt idx="1">
                  <c:v>13890.1</c:v>
                </c:pt>
                <c:pt idx="2">
                  <c:v>7161.5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666836336"/>
        <c:axId val="666823280"/>
        <c:axId val="0"/>
      </c:bar3DChart>
      <c:catAx>
        <c:axId val="66683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666823280"/>
        <c:crosses val="autoZero"/>
        <c:auto val="1"/>
        <c:lblAlgn val="ctr"/>
        <c:lblOffset val="100"/>
        <c:tickMarkSkip val="2"/>
        <c:noMultiLvlLbl val="0"/>
      </c:catAx>
      <c:valAx>
        <c:axId val="66682328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683633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0.12254763293477203"/>
                  <c:y val="-0.1143079301194178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6888791678821"/>
                      <c:h val="0.11583970812042048"/>
                    </c:manualLayout>
                  </c15:layout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</a:t>
                    </a:r>
                    <a:r>
                      <a:rPr lang="ru-RU" dirty="0" smtClean="0"/>
                      <a:t>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6AAE93EE-CD94-4BFC-B198-0BBAF4381357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dirty="0" smtClean="0"/>
                      <a:t> </a:t>
                    </a:r>
                  </a:p>
                  <a:p>
                    <a:pPr>
                      <a:defRPr>
                        <a:solidFill>
                          <a:schemeClr val="accent1"/>
                        </a:solidFill>
                      </a:defRPr>
                    </a:pPr>
                    <a:r>
                      <a:rPr lang="ru-RU" baseline="0" dirty="0" smtClean="0"/>
                      <a:t>28%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3.8230958977350085E-2"/>
                  <c:y val="1.13268889284571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7E2A9846-3CB9-4088-A65C-D1C9BFFE06F1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 1%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37037037037034"/>
                      <c:h val="0.118210072518219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1102398658501016"/>
                  <c:y val="3.82741059526755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Социальная политика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43.5</c:v>
                </c:pt>
                <c:pt idx="1">
                  <c:v>2.6</c:v>
                </c:pt>
                <c:pt idx="2">
                  <c:v>14.1</c:v>
                </c:pt>
                <c:pt idx="3">
                  <c:v>37.5</c:v>
                </c:pt>
                <c:pt idx="4">
                  <c:v>0.4</c:v>
                </c:pt>
                <c:pt idx="5">
                  <c:v>1.9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3514.7</c:v>
                </c:pt>
                <c:pt idx="1">
                  <c:v>2796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148.1</c:v>
                </c:pt>
                <c:pt idx="1">
                  <c:v>219.2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212</c:v>
                </c:pt>
                <c:pt idx="1">
                  <c:v>1959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2925.5</c:v>
                </c:pt>
                <c:pt idx="1">
                  <c:v>2066.8000000000002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1413,7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1141,6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11.09.2024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сентября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665729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006281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6984,7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13890,2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7161,5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6286,2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2796,0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4092,8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2925,5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5213,1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767703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01.09.2023-2024г.г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61085559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01.09.2023-2024г.г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002799454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01.09.2023-2024г.г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69124968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01.09.2023-2024г.г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68853271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93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01.09.2023-2024г.г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415289554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01.09.2024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9415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640009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01.09.2023)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10796,9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13790,3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11260,8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13890,2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7149,6 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4003,4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70535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январь-август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247934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январь-август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074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январь-август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69763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01.09.2024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01.09.2024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423,1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1413,7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2024года                                                                   к уровню января-августа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01.09.2024года)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1719,1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1413,7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305,4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2837</TotalTime>
  <Words>576</Words>
  <Application>Microsoft Office PowerPoint</Application>
  <PresentationFormat>Экран (4:3)</PresentationFormat>
  <Paragraphs>213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январь-август 2024 года</vt:lpstr>
      <vt:lpstr>Факт поступления                                       за январь-август 2024 год</vt:lpstr>
      <vt:lpstr>Исполнение по налоговым и неналоговым доходам  бюджета МО «Коромысловское сельское поселение»                     за январь-август 2024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январь-август 2024г.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сентября 2024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01.09.2024 г.</vt:lpstr>
      <vt:lpstr> Динамика расходов бюджета муниципального образования Коромысловское сельское поселение  на общегосударственные расходы на 01.09.2023-2024г.г.</vt:lpstr>
      <vt:lpstr> Динамика расходов бюджета муниципального образования Коромысловское сельское поселение  на национальную оборону на 01.09.2023-2024г.г.</vt:lpstr>
      <vt:lpstr> Динамика расходов бюджета муниципального образования Коромысловское сельское поселение  на национальную экономику на 01.09.2023-2024г.г.</vt:lpstr>
      <vt:lpstr> Динамика расходов бюджета муниципального образования Коромысловское сельское поселение  на жилищно-коммунальное хозяйство на 01.09.2023-2024г.г.</vt:lpstr>
      <vt:lpstr> Динамика расходов бюджета муниципального образования Коромысловское сельское поселение  на социальную политику на 01.09.2023-2024г.г.</vt:lpstr>
      <vt:lpstr>Соотношение сумм бюджетных ассигнований в рамках программ к сумме бюджетных ассигнований на 01.09.2024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373</cp:revision>
  <cp:lastPrinted>2024-05-13T11:38:06Z</cp:lastPrinted>
  <dcterms:modified xsi:type="dcterms:W3CDTF">2024-09-11T07:42:57Z</dcterms:modified>
</cp:coreProperties>
</file>