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1.0629999999999999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471509136"/>
        <c:axId val="-471508592"/>
        <c:axId val="0"/>
      </c:bar3DChart>
      <c:catAx>
        <c:axId val="-471509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71508592"/>
        <c:crosses val="autoZero"/>
        <c:auto val="1"/>
        <c:lblAlgn val="ctr"/>
        <c:lblOffset val="100"/>
        <c:noMultiLvlLbl val="0"/>
      </c:catAx>
      <c:valAx>
        <c:axId val="-4715085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4715091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58702.9</c:v>
                </c:pt>
                <c:pt idx="1">
                  <c:v>10217.200000000001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55332.4</c:v>
                </c:pt>
                <c:pt idx="1">
                  <c:v>58702.9</c:v>
                </c:pt>
                <c:pt idx="2">
                  <c:v>9495.6</c:v>
                </c:pt>
                <c:pt idx="3">
                  <c:v>10217.200000000001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471504784"/>
        <c:axId val="-471505328"/>
      </c:barChart>
      <c:catAx>
        <c:axId val="-47150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471505328"/>
        <c:crosses val="autoZero"/>
        <c:auto val="1"/>
        <c:lblAlgn val="ctr"/>
        <c:lblOffset val="100"/>
        <c:noMultiLvlLbl val="0"/>
      </c:catAx>
      <c:valAx>
        <c:axId val="-471505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71504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728929.4</c:v>
                </c:pt>
                <c:pt idx="2">
                  <c:v>505487.5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471503152"/>
        <c:axId val="-471502608"/>
        <c:axId val="0"/>
      </c:bar3DChart>
      <c:catAx>
        <c:axId val="-471503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471502608"/>
        <c:crosses val="autoZero"/>
        <c:auto val="1"/>
        <c:lblAlgn val="ctr"/>
        <c:lblOffset val="100"/>
        <c:tickMarkSkip val="2"/>
        <c:noMultiLvlLbl val="0"/>
      </c:catAx>
      <c:valAx>
        <c:axId val="-471502608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47150315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01.09.2023)</c:v>
                </c:pt>
                <c:pt idx="1">
                  <c:v>2024 год (факт на 01.09.2024)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220557.8</c:v>
                </c:pt>
                <c:pt idx="1">
                  <c:v>258046.4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471508048"/>
        <c:axId val="-471506960"/>
        <c:axId val="0"/>
      </c:bar3DChart>
      <c:catAx>
        <c:axId val="-47150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471506960"/>
        <c:crosses val="autoZero"/>
        <c:auto val="1"/>
        <c:lblAlgn val="ctr"/>
        <c:lblOffset val="100"/>
        <c:noMultiLvlLbl val="0"/>
      </c:catAx>
      <c:valAx>
        <c:axId val="-471506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47150804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354338.9</c:v>
                </c:pt>
                <c:pt idx="1">
                  <c:v>112082.5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68920,1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0.66383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870630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64828,0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январь-август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065309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январь-август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18012"/>
              </p:ext>
            </p:extLst>
          </p:nvPr>
        </p:nvGraphicFramePr>
        <p:xfrm>
          <a:off x="428596" y="1124744"/>
          <a:ext cx="8358247" cy="5427587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01.09.2024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01.09.2024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55332,4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58702,9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19172,7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20196,3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12469,1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17566,9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18364,1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2315,2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955,0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1053,9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9495,6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10217,2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120,6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4037,4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4233,6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64828,0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68920,1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января-августа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01.09.2024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56198,1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68920,1тыс.руб.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12722,0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сентября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137875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913093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01.09.2023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01.09.2023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01.09.2024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01.09.2024</a:t>
                      </a:r>
                      <a:r>
                        <a:rPr lang="ru-RU" sz="1000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586272,6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354905,7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728929,4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505487,5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62231,0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43459,4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86612,2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66667,6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2940,0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3318,8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65302,5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76593,2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14479,9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330519,3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220557,8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374709,0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258046,4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70207,0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42786,4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48553,4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40410,2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22106,0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34607,8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24535,6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85901,3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85899,5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9266,3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9917,2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66667,6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43459,4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23208,2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3318,8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2940,0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378,8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14479,9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12969,2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1510,7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2205,1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704,2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1500,9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733631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40410,2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42786,4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2376,2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24535,6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22106,0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2429,6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85877,6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94,1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85783,1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9917,2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9266,3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650,9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083486"/>
              </p:ext>
            </p:extLst>
          </p:nvPr>
        </p:nvGraphicFramePr>
        <p:xfrm>
          <a:off x="0" y="868558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63771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01.09.2023г.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01.09.2024г.)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305627,1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476408,5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110274,8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132974,7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32923,2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128004,1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150113,5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192008,6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13295,0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21956,2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376,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1770,3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76741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+52336,4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248835,4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01.09.2024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01.09.2023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142671,1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354338,9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106164,3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22932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581895,3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724048,5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586272,6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728929,4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-4880,9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72464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06855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4321</TotalTime>
  <Words>1829</Words>
  <Application>Microsoft Office PowerPoint</Application>
  <PresentationFormat>Экран (4:3)</PresentationFormat>
  <Paragraphs>383</Paragraphs>
  <Slides>30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 бюджета МО «Кузоватовский район»                                                   за январь-август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январь-август 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сентября 2024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01.09.2024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01.09.2024года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578</cp:revision>
  <dcterms:modified xsi:type="dcterms:W3CDTF">2024-09-11T12:02:01Z</dcterms:modified>
</cp:coreProperties>
</file>