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3896560"/>
        <c:axId val="243902000"/>
        <c:axId val="0"/>
      </c:bar3DChart>
      <c:catAx>
        <c:axId val="243896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3902000"/>
        <c:crosses val="autoZero"/>
        <c:auto val="1"/>
        <c:lblAlgn val="ctr"/>
        <c:lblOffset val="100"/>
        <c:noMultiLvlLbl val="0"/>
      </c:catAx>
      <c:valAx>
        <c:axId val="243902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438965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629.29999999999995</c:v>
                </c:pt>
                <c:pt idx="1">
                  <c:v>219.7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 июль 2024г.</c:v>
                </c:pt>
                <c:pt idx="1">
                  <c:v>Факт по налоговым доходам за январь-июль 2024г.</c:v>
                </c:pt>
                <c:pt idx="2">
                  <c:v>План по неналоговым доходам за январь-июль 2024г.</c:v>
                </c:pt>
                <c:pt idx="3">
                  <c:v>Факт по неналоговым доходам за январь-июль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552.5</c:v>
                </c:pt>
                <c:pt idx="1">
                  <c:v>629.29999999999995</c:v>
                </c:pt>
                <c:pt idx="2">
                  <c:v>182.4</c:v>
                </c:pt>
                <c:pt idx="3">
                  <c:v>219.7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43902544"/>
        <c:axId val="243900368"/>
      </c:barChart>
      <c:catAx>
        <c:axId val="243902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3900368"/>
        <c:crosses val="autoZero"/>
        <c:auto val="1"/>
        <c:lblAlgn val="ctr"/>
        <c:lblOffset val="100"/>
        <c:noMultiLvlLbl val="0"/>
      </c:catAx>
      <c:valAx>
        <c:axId val="243900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3902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10155.5</c:v>
                </c:pt>
                <c:pt idx="2">
                  <c:v>3238.6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243892752"/>
        <c:axId val="243892208"/>
        <c:axId val="0"/>
      </c:bar3DChart>
      <c:catAx>
        <c:axId val="24389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243892208"/>
        <c:crosses val="autoZero"/>
        <c:auto val="1"/>
        <c:lblAlgn val="ctr"/>
        <c:lblOffset val="100"/>
        <c:tickMarkSkip val="2"/>
        <c:noMultiLvlLbl val="0"/>
      </c:catAx>
      <c:valAx>
        <c:axId val="24389220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389275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55.2</c:v>
                </c:pt>
                <c:pt idx="1">
                  <c:v>1.3</c:v>
                </c:pt>
                <c:pt idx="3">
                  <c:v>17</c:v>
                </c:pt>
                <c:pt idx="4">
                  <c:v>25.5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2724.3</c:v>
                </c:pt>
                <c:pt idx="1">
                  <c:v>3238.6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37,4% бюджетные ассигнования запланированные в рамках программ</c:v>
                </c:pt>
                <c:pt idx="1">
                  <c:v>62,6%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3719.6</c:v>
                </c:pt>
                <c:pt idx="1">
                  <c:v>6235.4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849,0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734,9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6235,4 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3719,6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375093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136478"/>
              </p:ext>
            </p:extLst>
          </p:nvPr>
        </p:nvGraphicFramePr>
        <p:xfrm>
          <a:off x="285717" y="928670"/>
          <a:ext cx="8715438" cy="4492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3576,4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1986,0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43678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01.08.2024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1914,0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1986,0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72,0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127,7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42,3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01.08.2023-2024гг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1247,1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1001,7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386,4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251,0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135,4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13,9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39316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01.08.2023-2024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840893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01.08.23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10100,4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68722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–3719,6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smtClean="0"/>
              <a:t>– </a:t>
            </a:r>
            <a:r>
              <a:rPr lang="ru-RU" sz="2800" i="1" smtClean="0"/>
              <a:t>1410,2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91819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январь-июль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66306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январь-июль 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97679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январь-июль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336292"/>
              </p:ext>
            </p:extLst>
          </p:nvPr>
        </p:nvGraphicFramePr>
        <p:xfrm>
          <a:off x="428596" y="1284142"/>
          <a:ext cx="8358247" cy="495317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январь-июль   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 июль            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552,5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629,3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121,2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7889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734,9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849,0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2024 года                                                                         к уровню января-июля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01.08.2024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680,6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849,0тыс.руб.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168,4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2965</TotalTime>
  <Words>772</Words>
  <Application>Microsoft Office PowerPoint</Application>
  <PresentationFormat>Экран (4:3)</PresentationFormat>
  <Paragraphs>239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январь-июль 2024 года</vt:lpstr>
      <vt:lpstr>Факт поступления                                       за январь-июль 2024 год</vt:lpstr>
      <vt:lpstr>Исполнение по налоговым и неналоговым доходам бюджета МО «Еделевское сельское поселение»                                               за январь-июль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январь-июль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августа 2024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01.08.2024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01.08.2023-2024 г.г. (в тыс.руб.)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465</cp:revision>
  <dcterms:modified xsi:type="dcterms:W3CDTF">2024-08-12T07:39:42Z</dcterms:modified>
</cp:coreProperties>
</file>