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347" r:id="rId21"/>
    <p:sldId id="288" r:id="rId22"/>
    <p:sldId id="328" r:id="rId23"/>
    <p:sldId id="326" r:id="rId24"/>
    <p:sldId id="349" r:id="rId25"/>
    <p:sldId id="342" r:id="rId26"/>
    <p:sldId id="296" r:id="rId27"/>
    <p:sldId id="297" r:id="rId28"/>
    <p:sldId id="323" r:id="rId29"/>
    <p:sldId id="340" r:id="rId30"/>
    <p:sldId id="33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99857" autoAdjust="0"/>
  </p:normalViewPr>
  <p:slideViewPr>
    <p:cSldViewPr>
      <p:cViewPr varScale="1">
        <p:scale>
          <a:sx n="129" d="100"/>
          <a:sy n="129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01.10.2024г.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01.10.2024.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680640"/>
        <c:axId val="37682176"/>
        <c:axId val="0"/>
      </c:bar3DChart>
      <c:catAx>
        <c:axId val="37680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7682176"/>
        <c:crosses val="autoZero"/>
        <c:auto val="1"/>
        <c:lblAlgn val="ctr"/>
        <c:lblOffset val="100"/>
        <c:noMultiLvlLbl val="0"/>
      </c:catAx>
      <c:valAx>
        <c:axId val="37682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76806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62263</c:v>
                </c:pt>
                <c:pt idx="1">
                  <c:v>11470.3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январь-сентябрь 2024г.</c:v>
                </c:pt>
                <c:pt idx="1">
                  <c:v>Факт по налоговым доходам за январь-сентябрь 2024г.</c:v>
                </c:pt>
                <c:pt idx="2">
                  <c:v>План по неналоговым доходам за январь-сентябрь 2024г.</c:v>
                </c:pt>
                <c:pt idx="3">
                  <c:v>Факт по неналоговым доходам за январь-сентябрь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59052.4</c:v>
                </c:pt>
                <c:pt idx="1">
                  <c:v>62263</c:v>
                </c:pt>
                <c:pt idx="2">
                  <c:v>9887.2000000000007</c:v>
                </c:pt>
                <c:pt idx="3">
                  <c:v>11470.3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7605376"/>
        <c:axId val="37606912"/>
      </c:barChart>
      <c:catAx>
        <c:axId val="37605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7606912"/>
        <c:crosses val="autoZero"/>
        <c:auto val="1"/>
        <c:lblAlgn val="ctr"/>
        <c:lblOffset val="100"/>
        <c:noMultiLvlLbl val="0"/>
      </c:catAx>
      <c:valAx>
        <c:axId val="37606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605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01.10.2024 года</c:v>
                </c:pt>
                <c:pt idx="2">
                  <c:v>факт на 01.10.2024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658510.80000000005</c:v>
                </c:pt>
                <c:pt idx="1">
                  <c:v>732747.1</c:v>
                </c:pt>
                <c:pt idx="2">
                  <c:v>582520.80000000005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53802112"/>
        <c:axId val="53803648"/>
        <c:axId val="0"/>
      </c:bar3DChart>
      <c:catAx>
        <c:axId val="53802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53803648"/>
        <c:crosses val="autoZero"/>
        <c:auto val="1"/>
        <c:lblAlgn val="ctr"/>
        <c:lblOffset val="100"/>
        <c:tickMarkSkip val="2"/>
        <c:noMultiLvlLbl val="0"/>
      </c:catAx>
      <c:valAx>
        <c:axId val="53803648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380211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Общегосударственные расходы</a:t>
                    </a:r>
                    <a:r>
                      <a:rPr lang="ru-RU" dirty="0"/>
                      <a:t>
22%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442281520365397E-2"/>
                  <c:y val="0.29741744268487291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безопасность и правоохранительная деятельность </a:t>
                    </a:r>
                    <a:r>
                      <a:rPr lang="ru-RU" dirty="0"/>
                      <a:t>
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938854865364169E-2"/>
                  <c:y val="-7.92770035040939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экономика</a:t>
                    </a:r>
                    <a:r>
                      <a:rPr lang="ru-RU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ЖКХ
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Образование
48%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7098765432098764E-3"/>
                  <c:y val="-6.115706981780376E-4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Культура, кинематография </a:t>
                    </a:r>
                    <a:r>
                      <a:rPr lang="ru-RU" dirty="0"/>
                      <a:t>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600" dirty="0"/>
                      <a:t>Социальная политика</a:t>
                    </a:r>
                    <a:r>
                      <a:rPr lang="ru-RU" dirty="0"/>
                      <a:t>
13%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3.4580781568970542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Межбюджетные отношения</a:t>
                    </a:r>
                    <a:r>
                      <a:rPr lang="ru-RU" dirty="0"/>
                      <a:t>
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11.5</c:v>
                </c:pt>
                <c:pt idx="1">
                  <c:v>0.6</c:v>
                </c:pt>
                <c:pt idx="2">
                  <c:v>10.9</c:v>
                </c:pt>
                <c:pt idx="3">
                  <c:v>0.3</c:v>
                </c:pt>
                <c:pt idx="4">
                  <c:v>0.1</c:v>
                </c:pt>
                <c:pt idx="5">
                  <c:v>51.1</c:v>
                </c:pt>
                <c:pt idx="6">
                  <c:v>6.7</c:v>
                </c:pt>
                <c:pt idx="7">
                  <c:v>4.8</c:v>
                </c:pt>
                <c:pt idx="8">
                  <c:v>12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2023 год (факт на 01.10.2023)</c:v>
                </c:pt>
                <c:pt idx="1">
                  <c:v>2024 год (факт на 01.10.2024)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241688.5</c:v>
                </c:pt>
                <c:pt idx="1">
                  <c:v>278159.7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647616"/>
        <c:axId val="117813248"/>
        <c:axId val="0"/>
      </c:bar3DChart>
      <c:catAx>
        <c:axId val="117647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17813248"/>
        <c:crosses val="autoZero"/>
        <c:auto val="1"/>
        <c:lblAlgn val="ctr"/>
        <c:lblOffset val="100"/>
        <c:noMultiLvlLbl val="0"/>
      </c:catAx>
      <c:valAx>
        <c:axId val="1178132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176476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357945.59999999998</c:v>
                </c:pt>
                <c:pt idx="1">
                  <c:v>112293.5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0.52084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48" y="2500330"/>
          <a:ext cx="1000132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73733,3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0.66383</cdr:y>
    </cdr:from>
    <cdr:to>
      <cdr:x>0.38098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1" y="2870630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68939,6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январь-сентябрь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2708667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январь-сентябрь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755098"/>
              </p:ext>
            </p:extLst>
          </p:nvPr>
        </p:nvGraphicFramePr>
        <p:xfrm>
          <a:off x="428596" y="1124744"/>
          <a:ext cx="8358247" cy="5427587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01.10.2024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01.10.2024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59052,4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62263,0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22406,7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23088,2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11892,1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12620,5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17607,9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18471,7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2315,2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2484,3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3062,8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112,2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1253,8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9887,2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11470,3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2798,7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4346,0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4514,8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3088,0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3122,4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68939,6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73733,3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январь-сентябрь 20</a:t>
            </a:r>
            <a:r>
              <a:rPr lang="en-US" sz="2800" dirty="0" smtClean="0"/>
              <a:t>2</a:t>
            </a:r>
            <a:r>
              <a:rPr lang="ru-RU" sz="2800" dirty="0" smtClean="0"/>
              <a:t>4 года к уровню января-сентября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01.10.2023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01.10.2024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60824,8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600838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73733,3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009954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</a:t>
            </a:r>
            <a:r>
              <a:rPr lang="ru-RU" sz="1400" b="1" smtClean="0">
                <a:solidFill>
                  <a:schemeClr val="bg1"/>
                </a:solidFill>
              </a:rPr>
              <a:t>на 12908,5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октября 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582585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7672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01.10.2023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01.10.2024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597529,7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415902,7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732747,1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582520,8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70570,8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49046,7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86668,2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71038,7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5023,1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3346,1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4482,9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65124,0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35460,4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76112,1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60031,6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5811,6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2644,4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331302,6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241688,5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376760,5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278159,7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71376,5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48176,2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50606,3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42717,3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35266,9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25134,4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34607,8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27478,2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85901,3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85899,5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12896,8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10279,6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11156,1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на 01.10.2024 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29653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01.10.2023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71038,7 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49046,7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21992,0 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01.10.2023-2024 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01.10.2023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3827,5 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3346,1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143372" y="4635294"/>
            <a:ext cx="1643074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481,4 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01.10.2023 -2024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01.10.2023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60031,6 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35460,4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24571,2 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01.10.2023 -2024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01.10.2023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2205,1 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2644,4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Снижение на 439,3 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01.10.2023 -2024 г.г. на жилищно-коммунальное хозяйство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01.10.2023-2024 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011023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01.10.2023 -2024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 (факт на 01.10.2023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 год   (факт на 01.10.2024 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42717,3 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48176,2тыс.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на 5458,9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01.10.2023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27478,2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25134,4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2343,8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01.10.2023 -2024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01.10.2023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85899,5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12,4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85887,1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01.10.2023 -2024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физическую культуру и спорт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5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01.10.2023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11156,1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10279,6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876,5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7"/>
            <a:ext cx="8258204" cy="122159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01.10.2023 -2024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4115755"/>
              </p:ext>
            </p:extLst>
          </p:nvPr>
        </p:nvGraphicFramePr>
        <p:xfrm>
          <a:off x="0" y="1484784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413008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01.10.2023г.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01.10.2024г.)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373005,8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524600,2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132973,8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146383,7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57074,9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149696,4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169299,2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201553,8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14558,2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25052,6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455,2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2219,1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-1355,5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-305,4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01.10.2024года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6322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+55943,1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302002,5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307194,4 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01.10.2024)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01.10.2023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15 муниципальных программ на общую сумму 179735,3 тыс. рублей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357945,6 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+ 127459,1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666220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01.10.2023г)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01.10.2024г)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601582,7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727577,3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597529,7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732747,1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-4053,0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-5169,8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 - сентябрь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383312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январь-сентябрь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95811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4402</TotalTime>
  <Words>1830</Words>
  <Application>Microsoft Office PowerPoint</Application>
  <PresentationFormat>Экран (4:3)</PresentationFormat>
  <Paragraphs>383</Paragraphs>
  <Slides>30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 - сентябрь 2024 года</vt:lpstr>
      <vt:lpstr>Факт поступления                                       за январь-сентябрь 2024 год</vt:lpstr>
      <vt:lpstr>Исполнение по налоговым и неналоговым доходам  бюджета МО «Кузоватовский район»                                                   за январь-сентябрь 2024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январь-сентябрь 2024г.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октября 2024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01.10.2024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01.10.2024года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611</cp:revision>
  <dcterms:modified xsi:type="dcterms:W3CDTF">2024-10-15T06:51:01Z</dcterms:modified>
</cp:coreProperties>
</file>