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1" r:id="rId18"/>
    <p:sldId id="322" r:id="rId19"/>
    <p:sldId id="32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46936320"/>
        <c:axId val="1446932512"/>
        <c:axId val="0"/>
      </c:bar3DChart>
      <c:catAx>
        <c:axId val="1446936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46932512"/>
        <c:crosses val="autoZero"/>
        <c:auto val="1"/>
        <c:lblAlgn val="ctr"/>
        <c:lblOffset val="100"/>
        <c:noMultiLvlLbl val="0"/>
      </c:catAx>
      <c:valAx>
        <c:axId val="1446932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46936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128.1</c:v>
                </c:pt>
                <c:pt idx="1">
                  <c:v>161.9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6936864"/>
        <c:axId val="1103765280"/>
      </c:barChart>
      <c:catAx>
        <c:axId val="144693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03765280"/>
        <c:crosses val="autoZero"/>
        <c:auto val="1"/>
        <c:lblAlgn val="ctr"/>
        <c:lblOffset val="100"/>
        <c:noMultiLvlLbl val="0"/>
      </c:catAx>
      <c:valAx>
        <c:axId val="1103765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6936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6052.6</c:v>
                </c:pt>
                <c:pt idx="1">
                  <c:v>5340.1</c:v>
                </c:pt>
                <c:pt idx="2">
                  <c:v>1092.3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104152864"/>
        <c:axId val="1535750640"/>
        <c:axId val="0"/>
      </c:bar3DChart>
      <c:catAx>
        <c:axId val="110415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535750640"/>
        <c:crosses val="autoZero"/>
        <c:auto val="1"/>
        <c:lblAlgn val="ctr"/>
        <c:lblOffset val="100"/>
        <c:tickMarkSkip val="2"/>
        <c:noMultiLvlLbl val="0"/>
      </c:catAx>
      <c:valAx>
        <c:axId val="153575064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41528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883238553514144"/>
                  <c:y val="1.021018510181242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52</c:v>
                </c:pt>
                <c:pt idx="1">
                  <c:v>3</c:v>
                </c:pt>
                <c:pt idx="2">
                  <c:v>0.3</c:v>
                </c:pt>
                <c:pt idx="3">
                  <c:v>19.2</c:v>
                </c:pt>
                <c:pt idx="4">
                  <c:v>22.2</c:v>
                </c:pt>
                <c:pt idx="5">
                  <c:v>1</c:v>
                </c:pt>
                <c:pt idx="6">
                  <c:v>1.9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904.5</c:v>
                </c:pt>
                <c:pt idx="1">
                  <c:v>1092.3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2215.1</c:v>
                </c:pt>
                <c:pt idx="1">
                  <c:v>2965.2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161,9 </a:t>
          </a:r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128,1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88592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91789"/>
              </p:ext>
            </p:extLst>
          </p:nvPr>
        </p:nvGraphicFramePr>
        <p:xfrm>
          <a:off x="107504" y="955839"/>
          <a:ext cx="8928993" cy="513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742"/>
                <a:gridCol w="1125373"/>
                <a:gridCol w="1107226"/>
                <a:gridCol w="1093193"/>
                <a:gridCol w="1192218"/>
                <a:gridCol w="1152128"/>
                <a:gridCol w="1008113"/>
              </a:tblGrid>
              <a:tr h="105317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1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2778,5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08591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486,2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611,1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124,9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5,3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35,1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29,8</a:t>
            </a:r>
          </a:p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320,0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382,5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62,5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353850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30432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2215,1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382,5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1519871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Исполнение плана                                    за январь-март 20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5 года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380685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январь-март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39401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Исполнение по налоговым и неналоговым доходам  бюджета МО «Лесоматюнинское сельское поселение»                     за январь-март 2025 года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9322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491941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01.04.2025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01.04.2025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1,9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2025 года к уровню января-марта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14554"/>
            <a:ext cx="271747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01.04.2025года)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178,7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4286256"/>
            <a:ext cx="264546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161,9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29798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в </a:t>
            </a:r>
            <a:r>
              <a:rPr lang="ru-RU" sz="1400" b="1" smtClean="0">
                <a:solidFill>
                  <a:schemeClr val="bg1"/>
                </a:solidFill>
              </a:rPr>
              <a:t>сумме 16,8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2782</TotalTime>
  <Words>694</Words>
  <Application>Microsoft Office PowerPoint</Application>
  <PresentationFormat>Экран (4:3)</PresentationFormat>
  <Paragraphs>220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январь-март 2025 года</vt:lpstr>
      <vt:lpstr>Факт поступления                                       за январь-март 2025 года</vt:lpstr>
      <vt:lpstr>Исполнение по налоговым и неналоговым доходам  бюджета МО «Лесоматюнинское сельское поселение»                     за январь-март 2025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01.04.2025 года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01.04.2025 года (в тыс.руб.)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490</cp:revision>
  <dcterms:modified xsi:type="dcterms:W3CDTF">2025-04-15T12:10:48Z</dcterms:modified>
</cp:coreProperties>
</file>