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1.2050000000000001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3664368"/>
        <c:axId val="153657296"/>
        <c:axId val="0"/>
      </c:bar3DChart>
      <c:catAx>
        <c:axId val="153664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3657296"/>
        <c:crosses val="autoZero"/>
        <c:auto val="1"/>
        <c:lblAlgn val="ctr"/>
        <c:lblOffset val="100"/>
        <c:noMultiLvlLbl val="0"/>
      </c:catAx>
      <c:valAx>
        <c:axId val="1536572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3664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3680.8</c:v>
                </c:pt>
                <c:pt idx="1">
                  <c:v>2654.3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47954943132109"/>
          <c:y val="0.35549620174130214"/>
          <c:w val="0.25903166618061629"/>
          <c:h val="0.38210598124573636"/>
        </c:manualLayout>
      </c:layout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3352.2</c:v>
                </c:pt>
                <c:pt idx="1">
                  <c:v>3680.8</c:v>
                </c:pt>
                <c:pt idx="2">
                  <c:v>1906.2</c:v>
                </c:pt>
                <c:pt idx="3">
                  <c:v>2654.3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3668720"/>
        <c:axId val="153665456"/>
      </c:barChart>
      <c:catAx>
        <c:axId val="153668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665456"/>
        <c:crosses val="autoZero"/>
        <c:auto val="1"/>
        <c:lblAlgn val="ctr"/>
        <c:lblOffset val="100"/>
        <c:noMultiLvlLbl val="0"/>
      </c:catAx>
      <c:valAx>
        <c:axId val="15366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668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11454.8</c:v>
                </c:pt>
                <c:pt idx="2">
                  <c:v>11187.6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53658928"/>
        <c:axId val="153670352"/>
        <c:axId val="0"/>
      </c:bar3DChart>
      <c:catAx>
        <c:axId val="153658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53670352"/>
        <c:crosses val="autoZero"/>
        <c:auto val="1"/>
        <c:lblAlgn val="ctr"/>
        <c:lblOffset val="100"/>
        <c:tickMarkSkip val="2"/>
        <c:noMultiLvlLbl val="0"/>
      </c:catAx>
      <c:valAx>
        <c:axId val="1536703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365892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4710.7</c:v>
                </c:pt>
                <c:pt idx="1">
                  <c:v>6589.3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6335,1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5258,4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 2025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39317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824985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11454,8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11187,6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5355,8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5257,5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2908,2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2908,2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590654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5257,5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6033,3т.руб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775,8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70,1</a:t>
            </a:r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154,6т.руб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115,5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629,5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</a:t>
            </a:r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114,8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485,3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784,6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800,7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16,1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76,0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76,0</a:t>
            </a:r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96243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8610425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7107,0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11277,7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7268,3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11454,8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4</a:t>
            </a:r>
            <a:r>
              <a:rPr lang="en-US" sz="2800" dirty="0" smtClean="0"/>
              <a:t>7</a:t>
            </a:r>
            <a:r>
              <a:rPr lang="ru-RU" sz="2800" dirty="0" smtClean="0"/>
              <a:t>10,7тыс</a:t>
            </a:r>
            <a:r>
              <a:rPr lang="ru-RU" sz="2800" dirty="0" smtClean="0"/>
              <a:t>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en-US" sz="2800" dirty="0" smtClean="0"/>
              <a:t>4</a:t>
            </a:r>
            <a:r>
              <a:rPr lang="ru-RU" sz="2800" smtClean="0"/>
              <a:t>707,6тыс</a:t>
            </a:r>
            <a:r>
              <a:rPr lang="ru-RU" sz="2800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094803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87926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январь-декабрь 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4484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январь-декабрь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716514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01.01.20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01.01.20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3352,2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3680,8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1819,8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2654,3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2262,5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5258,4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6335,1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 года к уровню января- декабря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4971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3740,5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6335,1тыс.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2594,6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2588</TotalTime>
  <Words>774</Words>
  <Application>Microsoft Office PowerPoint</Application>
  <PresentationFormat>Экран (4:3)</PresentationFormat>
  <Paragraphs>243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бюджета МО «Спешневское поселение»                                       за январь-декабрь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01.01.2025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481</cp:revision>
  <dcterms:modified xsi:type="dcterms:W3CDTF">2025-01-21T11:54:27Z</dcterms:modified>
</cp:coreProperties>
</file>