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1.0680000000000001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89255008"/>
        <c:axId val="1789263168"/>
        <c:axId val="0"/>
      </c:bar3DChart>
      <c:catAx>
        <c:axId val="1789255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89263168"/>
        <c:crosses val="autoZero"/>
        <c:auto val="1"/>
        <c:lblAlgn val="ctr"/>
        <c:lblOffset val="100"/>
        <c:noMultiLvlLbl val="0"/>
      </c:catAx>
      <c:valAx>
        <c:axId val="17892631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892550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88125.1</c:v>
                </c:pt>
                <c:pt idx="1">
                  <c:v>15717.1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82448.7</c:v>
                </c:pt>
                <c:pt idx="1">
                  <c:v>88125.1</c:v>
                </c:pt>
                <c:pt idx="2">
                  <c:v>14817.7</c:v>
                </c:pt>
                <c:pt idx="3">
                  <c:v>15717.1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89253920"/>
        <c:axId val="1789260448"/>
      </c:barChart>
      <c:catAx>
        <c:axId val="1789253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89260448"/>
        <c:crosses val="autoZero"/>
        <c:auto val="1"/>
        <c:lblAlgn val="ctr"/>
        <c:lblOffset val="100"/>
        <c:noMultiLvlLbl val="0"/>
      </c:catAx>
      <c:valAx>
        <c:axId val="178926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8925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836182.2</c:v>
                </c:pt>
                <c:pt idx="2">
                  <c:v>823900.9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789256096"/>
        <c:axId val="1789265344"/>
        <c:axId val="0"/>
      </c:bar3DChart>
      <c:catAx>
        <c:axId val="178925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789265344"/>
        <c:crosses val="autoZero"/>
        <c:auto val="1"/>
        <c:lblAlgn val="ctr"/>
        <c:lblOffset val="100"/>
        <c:tickMarkSkip val="2"/>
        <c:noMultiLvlLbl val="0"/>
      </c:catAx>
      <c:valAx>
        <c:axId val="1789265344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8925609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01.01.2024)</c:v>
                </c:pt>
                <c:pt idx="1">
                  <c:v>2024 год (факт на 01.01.2025)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335379.3</c:v>
                </c:pt>
                <c:pt idx="1">
                  <c:v>428835.6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89265888"/>
        <c:axId val="1789268064"/>
        <c:axId val="0"/>
      </c:bar3DChart>
      <c:catAx>
        <c:axId val="178926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789268064"/>
        <c:crosses val="autoZero"/>
        <c:auto val="1"/>
        <c:lblAlgn val="ctr"/>
        <c:lblOffset val="100"/>
        <c:noMultiLvlLbl val="0"/>
      </c:catAx>
      <c:valAx>
        <c:axId val="17892680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892658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393051.7</c:v>
                </c:pt>
                <c:pt idx="1">
                  <c:v>143169.29999999999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0.52973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62" y="2500339"/>
          <a:ext cx="1073266" cy="785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103842,2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0.23223</cdr:x>
      <cdr:y>0.66383</cdr:y>
    </cdr:from>
    <cdr:to>
      <cdr:x>0.37223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11157" y="2870632"/>
          <a:ext cx="1152128" cy="720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97266,4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январь-декабрь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476081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149064"/>
              </p:ext>
            </p:extLst>
          </p:nvPr>
        </p:nvGraphicFramePr>
        <p:xfrm>
          <a:off x="428596" y="1124744"/>
          <a:ext cx="8358247" cy="541002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01.01.2025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01.01.2025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82448,7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88125,1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32281,9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35680,1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16645,0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18932,5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24087,8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24233,5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2322,0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2281,4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2441,6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14817,7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15717,1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3666,6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6461,5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6548,8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3474,1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029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97266,4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103842,2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января-декабря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83483,4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103842,2тыс.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20358,8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47859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977583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631111,4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619233,7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836182,2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823900,9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73097,0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69061,9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119378,2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111521,3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4767,0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5656,0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5656,0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64871,1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64094,9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76272,1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75998,5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5783,7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5773,7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3356,2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3347,2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339367,0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335379,3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430545,0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428835,6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75494,9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73268,6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59743,2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59541,9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35006,5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34621,9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38866,4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37148,8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19583,3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19369,6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86972,1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86972,1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111521,3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69061,9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42459,4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5656,0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4767,0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889,0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75998,5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64094,9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78836" y="4643446"/>
            <a:ext cx="180761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11903,6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3347,2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5773,7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89516" y="4636299"/>
            <a:ext cx="179693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2426,5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757075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59541,9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73268,6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13726,7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37148,8 тыс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34621,9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2526,9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0996" cy="1225536"/>
          </a:xfrm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86972,1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19369,6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67602,5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319868" cy="135732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14872,3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12896,8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1975,5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435269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01.01.2024г.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01.01.2025г.)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539445,8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729862,3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167167,4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182487,8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116080,5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168090,0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232151,8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292850,5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24069,5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83621,5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1332,1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3117,9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75232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+91049,2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389796,9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01.01.2025)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01.01.2024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</a:t>
            </a: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273433,9</a:t>
            </a: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 </a:t>
            </a: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тыс. рублей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393051,7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116363,0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415789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01.01.2025г)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629552,0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830220,7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631111,4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836182,2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-1559,4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-5961,5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 - 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52703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460849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4613</TotalTime>
  <Words>1830</Words>
  <Application>Microsoft Office PowerPoint</Application>
  <PresentationFormat>Экран (4:3)</PresentationFormat>
  <Paragraphs>380</Paragraphs>
  <Slides>30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 - 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 бюджета МО «Кузоватовский район»                                                   за январь-декабрь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января 2025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01.01.2025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692</cp:revision>
  <dcterms:modified xsi:type="dcterms:W3CDTF">2025-01-21T12:29:19Z</dcterms:modified>
</cp:coreProperties>
</file>