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8" r:id="rId17"/>
    <p:sldId id="329" r:id="rId18"/>
    <p:sldId id="319" r:id="rId19"/>
    <p:sldId id="32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1.482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254141776"/>
        <c:axId val="-1254154288"/>
        <c:axId val="0"/>
      </c:bar3DChart>
      <c:catAx>
        <c:axId val="-1254141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254154288"/>
        <c:crosses val="autoZero"/>
        <c:auto val="1"/>
        <c:lblAlgn val="ctr"/>
        <c:lblOffset val="100"/>
        <c:noMultiLvlLbl val="0"/>
      </c:catAx>
      <c:valAx>
        <c:axId val="-12541542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2541417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278.2</c:v>
                </c:pt>
                <c:pt idx="1">
                  <c:v>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47954943132109"/>
          <c:y val="0.35549620174130214"/>
          <c:w val="0.25903166618061629"/>
          <c:h val="0.38210598124573636"/>
        </c:manualLayout>
      </c:layout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186</c:v>
                </c:pt>
                <c:pt idx="1">
                  <c:v>278.2</c:v>
                </c:pt>
                <c:pt idx="2">
                  <c:v>6.2</c:v>
                </c:pt>
                <c:pt idx="3">
                  <c:v>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254149392"/>
        <c:axId val="-1254152656"/>
      </c:barChart>
      <c:catAx>
        <c:axId val="-1254149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254152656"/>
        <c:crosses val="autoZero"/>
        <c:auto val="1"/>
        <c:lblAlgn val="ctr"/>
        <c:lblOffset val="100"/>
        <c:noMultiLvlLbl val="0"/>
      </c:catAx>
      <c:valAx>
        <c:axId val="-1254152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254149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10751</c:v>
                </c:pt>
                <c:pt idx="1">
                  <c:v>10352.299999999999</c:v>
                </c:pt>
                <c:pt idx="2">
                  <c:v>1370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254146128"/>
        <c:axId val="-1254143952"/>
        <c:axId val="0"/>
      </c:bar3DChart>
      <c:catAx>
        <c:axId val="-1254146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254143952"/>
        <c:crosses val="autoZero"/>
        <c:auto val="1"/>
        <c:lblAlgn val="ctr"/>
        <c:lblOffset val="100"/>
        <c:tickMarkSkip val="2"/>
        <c:noMultiLvlLbl val="0"/>
      </c:catAx>
      <c:valAx>
        <c:axId val="-125414395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254146128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68.7</c:v>
                </c:pt>
                <c:pt idx="1">
                  <c:v>3.8</c:v>
                </c:pt>
                <c:pt idx="2">
                  <c:v>0.2</c:v>
                </c:pt>
                <c:pt idx="3">
                  <c:v>11.2</c:v>
                </c:pt>
                <c:pt idx="4">
                  <c:v>13.8</c:v>
                </c:pt>
                <c:pt idx="5">
                  <c:v>0.5</c:v>
                </c:pt>
                <c:pt idx="6">
                  <c:v>1.8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2594.8000000000002</c:v>
                </c:pt>
                <c:pt idx="1">
                  <c:v>7358.9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58"/>
          <a:ext cx="1008088" cy="8640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284,8 </a:t>
          </a:r>
          <a:r>
            <a:rPr lang="ru-RU" sz="1800" b="1" dirty="0" err="1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192,2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750319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488418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7096,4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1383,0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1370,0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591,3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7113,3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1434,4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529385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591,3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1039,4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448,1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21,6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25,1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3,5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65,8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43,5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14,7т.руб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66FF99"/>
                </a:solidFill>
              </a:rPr>
              <a:t>14,6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392886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2594,8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</a:t>
            </a:r>
            <a:r>
              <a:rPr lang="ru-RU" sz="2800" smtClean="0"/>
              <a:t>276,1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159351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7096,4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9012,4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7096,4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-1339,9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январь-февраль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518334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40515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январь-февраль 20</a:t>
            </a:r>
            <a:r>
              <a:rPr lang="en-US" sz="2400" dirty="0" smtClean="0"/>
              <a:t>2</a:t>
            </a:r>
            <a:r>
              <a:rPr lang="ru-RU" sz="2400" dirty="0" smtClean="0"/>
              <a:t>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72670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январь-февраль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586057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01.03.20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278,2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3,1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2025 года к уровню января-февраля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4971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351,3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284,8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в </a:t>
            </a:r>
            <a:r>
              <a:rPr lang="ru-RU" sz="1400" b="1" smtClean="0">
                <a:solidFill>
                  <a:schemeClr val="bg1"/>
                </a:solidFill>
              </a:rPr>
              <a:t>сумме 66,5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2662</TotalTime>
  <Words>730</Words>
  <Application>Microsoft Office PowerPoint</Application>
  <PresentationFormat>Экран (4:3)</PresentationFormat>
  <Paragraphs>233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январь-февраль 2025 года</vt:lpstr>
      <vt:lpstr>Исполнение по налоговым и неналоговым доходам бюджета МО «Спешневское поселение»                                       за январь-февраль 2025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01.03.2025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509</cp:revision>
  <dcterms:modified xsi:type="dcterms:W3CDTF">2025-03-25T06:19:21Z</dcterms:modified>
</cp:coreProperties>
</file>